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92" r:id="rId1"/>
  </p:sldMasterIdLst>
  <p:notesMasterIdLst>
    <p:notesMasterId r:id="rId11"/>
  </p:notesMasterIdLst>
  <p:sldIdLst>
    <p:sldId id="260" r:id="rId2"/>
    <p:sldId id="291" r:id="rId3"/>
    <p:sldId id="266" r:id="rId4"/>
    <p:sldId id="297" r:id="rId5"/>
    <p:sldId id="292" r:id="rId6"/>
    <p:sldId id="283" r:id="rId7"/>
    <p:sldId id="295" r:id="rId8"/>
    <p:sldId id="28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F4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41"/>
    <p:restoredTop sz="94955"/>
  </p:normalViewPr>
  <p:slideViewPr>
    <p:cSldViewPr snapToGrid="0" snapToObjects="1">
      <p:cViewPr varScale="1">
        <p:scale>
          <a:sx n="104" d="100"/>
          <a:sy n="104" d="100"/>
        </p:scale>
        <p:origin x="702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dward Tyler" userId="a6abe54f-b87a-4084-9f34-0da922b9f228" providerId="ADAL" clId="{BFAD8871-E73D-45A3-8610-FA0DB78DE132}"/>
    <pc:docChg chg="undo custSel addSld delSld modSld sldOrd modMainMaster">
      <pc:chgData name="Edward Tyler" userId="a6abe54f-b87a-4084-9f34-0da922b9f228" providerId="ADAL" clId="{BFAD8871-E73D-45A3-8610-FA0DB78DE132}" dt="2019-06-21T12:13:00.797" v="264" actId="2696"/>
      <pc:docMkLst>
        <pc:docMk/>
      </pc:docMkLst>
      <pc:sldChg chg="modSp del">
        <pc:chgData name="Edward Tyler" userId="a6abe54f-b87a-4084-9f34-0da922b9f228" providerId="ADAL" clId="{BFAD8871-E73D-45A3-8610-FA0DB78DE132}" dt="2019-06-21T11:57:09.556" v="4" actId="2696"/>
        <pc:sldMkLst>
          <pc:docMk/>
          <pc:sldMk cId="1942303605" sldId="261"/>
        </pc:sldMkLst>
        <pc:spChg chg="mod">
          <ac:chgData name="Edward Tyler" userId="a6abe54f-b87a-4084-9f34-0da922b9f228" providerId="ADAL" clId="{BFAD8871-E73D-45A3-8610-FA0DB78DE132}" dt="2019-06-21T11:56:50.493" v="2"/>
          <ac:spMkLst>
            <pc:docMk/>
            <pc:sldMk cId="1942303605" sldId="261"/>
            <ac:spMk id="8" creationId="{00000000-0000-0000-0000-000000000000}"/>
          </ac:spMkLst>
        </pc:spChg>
        <pc:spChg chg="mod">
          <ac:chgData name="Edward Tyler" userId="a6abe54f-b87a-4084-9f34-0da922b9f228" providerId="ADAL" clId="{BFAD8871-E73D-45A3-8610-FA0DB78DE132}" dt="2019-06-21T11:56:56.286" v="3"/>
          <ac:spMkLst>
            <pc:docMk/>
            <pc:sldMk cId="1942303605" sldId="261"/>
            <ac:spMk id="10" creationId="{00000000-0000-0000-0000-000000000000}"/>
          </ac:spMkLst>
        </pc:spChg>
      </pc:sldChg>
      <pc:sldChg chg="del">
        <pc:chgData name="Edward Tyler" userId="a6abe54f-b87a-4084-9f34-0da922b9f228" providerId="ADAL" clId="{BFAD8871-E73D-45A3-8610-FA0DB78DE132}" dt="2019-06-21T11:57:39.412" v="8" actId="2696"/>
        <pc:sldMkLst>
          <pc:docMk/>
          <pc:sldMk cId="2082360074" sldId="262"/>
        </pc:sldMkLst>
      </pc:sldChg>
      <pc:sldChg chg="del">
        <pc:chgData name="Edward Tyler" userId="a6abe54f-b87a-4084-9f34-0da922b9f228" providerId="ADAL" clId="{BFAD8871-E73D-45A3-8610-FA0DB78DE132}" dt="2019-06-21T11:57:34.974" v="7" actId="2696"/>
        <pc:sldMkLst>
          <pc:docMk/>
          <pc:sldMk cId="1659161192" sldId="263"/>
        </pc:sldMkLst>
      </pc:sldChg>
      <pc:sldChg chg="addSp delSp modSp">
        <pc:chgData name="Edward Tyler" userId="a6abe54f-b87a-4084-9f34-0da922b9f228" providerId="ADAL" clId="{BFAD8871-E73D-45A3-8610-FA0DB78DE132}" dt="2019-06-21T12:12:39.226" v="242" actId="1076"/>
        <pc:sldMkLst>
          <pc:docMk/>
          <pc:sldMk cId="897120072" sldId="265"/>
        </pc:sldMkLst>
        <pc:spChg chg="mod">
          <ac:chgData name="Edward Tyler" userId="a6abe54f-b87a-4084-9f34-0da922b9f228" providerId="ADAL" clId="{BFAD8871-E73D-45A3-8610-FA0DB78DE132}" dt="2019-06-21T12:11:29.764" v="228" actId="20577"/>
          <ac:spMkLst>
            <pc:docMk/>
            <pc:sldMk cId="897120072" sldId="265"/>
            <ac:spMk id="3" creationId="{00000000-0000-0000-0000-000000000000}"/>
          </ac:spMkLst>
        </pc:spChg>
        <pc:spChg chg="add del mod">
          <ac:chgData name="Edward Tyler" userId="a6abe54f-b87a-4084-9f34-0da922b9f228" providerId="ADAL" clId="{BFAD8871-E73D-45A3-8610-FA0DB78DE132}" dt="2019-06-21T12:12:34.405" v="240" actId="478"/>
          <ac:spMkLst>
            <pc:docMk/>
            <pc:sldMk cId="897120072" sldId="265"/>
            <ac:spMk id="4" creationId="{41B0B77A-24EE-4731-A42B-893C221436AF}"/>
          </ac:spMkLst>
        </pc:spChg>
        <pc:spChg chg="del">
          <ac:chgData name="Edward Tyler" userId="a6abe54f-b87a-4084-9f34-0da922b9f228" providerId="ADAL" clId="{BFAD8871-E73D-45A3-8610-FA0DB78DE132}" dt="2019-06-21T12:12:31.216" v="237" actId="478"/>
          <ac:spMkLst>
            <pc:docMk/>
            <pc:sldMk cId="897120072" sldId="265"/>
            <ac:spMk id="6" creationId="{00000000-0000-0000-0000-000000000000}"/>
          </ac:spMkLst>
        </pc:spChg>
        <pc:spChg chg="add del mod">
          <ac:chgData name="Edward Tyler" userId="a6abe54f-b87a-4084-9f34-0da922b9f228" providerId="ADAL" clId="{BFAD8871-E73D-45A3-8610-FA0DB78DE132}" dt="2019-06-21T12:12:33.547" v="239" actId="478"/>
          <ac:spMkLst>
            <pc:docMk/>
            <pc:sldMk cId="897120072" sldId="265"/>
            <ac:spMk id="7" creationId="{3D000AAE-FF88-4981-B29F-F0F94F6A43FE}"/>
          </ac:spMkLst>
        </pc:spChg>
        <pc:spChg chg="del">
          <ac:chgData name="Edward Tyler" userId="a6abe54f-b87a-4084-9f34-0da922b9f228" providerId="ADAL" clId="{BFAD8871-E73D-45A3-8610-FA0DB78DE132}" dt="2019-06-21T12:12:32.801" v="238" actId="478"/>
          <ac:spMkLst>
            <pc:docMk/>
            <pc:sldMk cId="897120072" sldId="265"/>
            <ac:spMk id="8" creationId="{00000000-0000-0000-0000-000000000000}"/>
          </ac:spMkLst>
        </pc:spChg>
        <pc:spChg chg="add mod">
          <ac:chgData name="Edward Tyler" userId="a6abe54f-b87a-4084-9f34-0da922b9f228" providerId="ADAL" clId="{BFAD8871-E73D-45A3-8610-FA0DB78DE132}" dt="2019-06-21T12:12:39.226" v="242" actId="1076"/>
          <ac:spMkLst>
            <pc:docMk/>
            <pc:sldMk cId="897120072" sldId="265"/>
            <ac:spMk id="10" creationId="{A6433510-4B2C-43E9-82A5-A16CC43B07DA}"/>
          </ac:spMkLst>
        </pc:spChg>
      </pc:sldChg>
      <pc:sldChg chg="addSp delSp modSp">
        <pc:chgData name="Edward Tyler" userId="a6abe54f-b87a-4084-9f34-0da922b9f228" providerId="ADAL" clId="{BFAD8871-E73D-45A3-8610-FA0DB78DE132}" dt="2019-06-21T11:58:05.727" v="14" actId="478"/>
        <pc:sldMkLst>
          <pc:docMk/>
          <pc:sldMk cId="786584700" sldId="266"/>
        </pc:sldMkLst>
        <pc:spChg chg="mod">
          <ac:chgData name="Edward Tyler" userId="a6abe54f-b87a-4084-9f34-0da922b9f228" providerId="ADAL" clId="{BFAD8871-E73D-45A3-8610-FA0DB78DE132}" dt="2019-06-21T11:57:45.665" v="11" actId="27636"/>
          <ac:spMkLst>
            <pc:docMk/>
            <pc:sldMk cId="786584700" sldId="266"/>
            <ac:spMk id="3" creationId="{00000000-0000-0000-0000-000000000000}"/>
          </ac:spMkLst>
        </pc:spChg>
        <pc:spChg chg="add del mod">
          <ac:chgData name="Edward Tyler" userId="a6abe54f-b87a-4084-9f34-0da922b9f228" providerId="ADAL" clId="{BFAD8871-E73D-45A3-8610-FA0DB78DE132}" dt="2019-06-21T11:58:05.727" v="14" actId="478"/>
          <ac:spMkLst>
            <pc:docMk/>
            <pc:sldMk cId="786584700" sldId="266"/>
            <ac:spMk id="4" creationId="{C97B0445-8F26-4D20-B678-F4A347519C89}"/>
          </ac:spMkLst>
        </pc:spChg>
        <pc:spChg chg="del">
          <ac:chgData name="Edward Tyler" userId="a6abe54f-b87a-4084-9f34-0da922b9f228" providerId="ADAL" clId="{BFAD8871-E73D-45A3-8610-FA0DB78DE132}" dt="2019-06-21T11:57:53.793" v="13" actId="478"/>
          <ac:spMkLst>
            <pc:docMk/>
            <pc:sldMk cId="786584700" sldId="266"/>
            <ac:spMk id="6" creationId="{00000000-0000-0000-0000-000000000000}"/>
          </ac:spMkLst>
        </pc:spChg>
        <pc:spChg chg="mod">
          <ac:chgData name="Edward Tyler" userId="a6abe54f-b87a-4084-9f34-0da922b9f228" providerId="ADAL" clId="{BFAD8871-E73D-45A3-8610-FA0DB78DE132}" dt="2019-06-21T11:57:51.443" v="12"/>
          <ac:spMkLst>
            <pc:docMk/>
            <pc:sldMk cId="786584700" sldId="266"/>
            <ac:spMk id="8" creationId="{00000000-0000-0000-0000-000000000000}"/>
          </ac:spMkLst>
        </pc:spChg>
      </pc:sldChg>
      <pc:sldChg chg="del">
        <pc:chgData name="Edward Tyler" userId="a6abe54f-b87a-4084-9f34-0da922b9f228" providerId="ADAL" clId="{BFAD8871-E73D-45A3-8610-FA0DB78DE132}" dt="2019-06-21T12:12:48.382" v="243" actId="2696"/>
        <pc:sldMkLst>
          <pc:docMk/>
          <pc:sldMk cId="1280050227" sldId="267"/>
        </pc:sldMkLst>
      </pc:sldChg>
      <pc:sldChg chg="del setBg">
        <pc:chgData name="Edward Tyler" userId="a6abe54f-b87a-4084-9f34-0da922b9f228" providerId="ADAL" clId="{BFAD8871-E73D-45A3-8610-FA0DB78DE132}" dt="2019-06-21T12:12:49.924" v="244" actId="2696"/>
        <pc:sldMkLst>
          <pc:docMk/>
          <pc:sldMk cId="350055612" sldId="268"/>
        </pc:sldMkLst>
      </pc:sldChg>
      <pc:sldChg chg="del">
        <pc:chgData name="Edward Tyler" userId="a6abe54f-b87a-4084-9f34-0da922b9f228" providerId="ADAL" clId="{BFAD8871-E73D-45A3-8610-FA0DB78DE132}" dt="2019-06-21T12:12:51.684" v="247" actId="2696"/>
        <pc:sldMkLst>
          <pc:docMk/>
          <pc:sldMk cId="283227646" sldId="269"/>
        </pc:sldMkLst>
      </pc:sldChg>
      <pc:sldChg chg="del">
        <pc:chgData name="Edward Tyler" userId="a6abe54f-b87a-4084-9f34-0da922b9f228" providerId="ADAL" clId="{BFAD8871-E73D-45A3-8610-FA0DB78DE132}" dt="2019-06-21T12:12:52.477" v="249" actId="2696"/>
        <pc:sldMkLst>
          <pc:docMk/>
          <pc:sldMk cId="1383284570" sldId="270"/>
        </pc:sldMkLst>
      </pc:sldChg>
      <pc:sldChg chg="del">
        <pc:chgData name="Edward Tyler" userId="a6abe54f-b87a-4084-9f34-0da922b9f228" providerId="ADAL" clId="{BFAD8871-E73D-45A3-8610-FA0DB78DE132}" dt="2019-06-21T12:12:53.806" v="251" actId="2696"/>
        <pc:sldMkLst>
          <pc:docMk/>
          <pc:sldMk cId="1525509706" sldId="272"/>
        </pc:sldMkLst>
      </pc:sldChg>
      <pc:sldChg chg="del">
        <pc:chgData name="Edward Tyler" userId="a6abe54f-b87a-4084-9f34-0da922b9f228" providerId="ADAL" clId="{BFAD8871-E73D-45A3-8610-FA0DB78DE132}" dt="2019-06-21T12:12:54.703" v="253" actId="2696"/>
        <pc:sldMkLst>
          <pc:docMk/>
          <pc:sldMk cId="434367209" sldId="273"/>
        </pc:sldMkLst>
      </pc:sldChg>
      <pc:sldChg chg="del setBg">
        <pc:chgData name="Edward Tyler" userId="a6abe54f-b87a-4084-9f34-0da922b9f228" providerId="ADAL" clId="{BFAD8871-E73D-45A3-8610-FA0DB78DE132}" dt="2019-06-21T12:12:55.644" v="255" actId="2696"/>
        <pc:sldMkLst>
          <pc:docMk/>
          <pc:sldMk cId="350798867" sldId="275"/>
        </pc:sldMkLst>
      </pc:sldChg>
      <pc:sldChg chg="del">
        <pc:chgData name="Edward Tyler" userId="a6abe54f-b87a-4084-9f34-0da922b9f228" providerId="ADAL" clId="{BFAD8871-E73D-45A3-8610-FA0DB78DE132}" dt="2019-06-21T12:12:56.854" v="256" actId="2696"/>
        <pc:sldMkLst>
          <pc:docMk/>
          <pc:sldMk cId="103742254" sldId="277"/>
        </pc:sldMkLst>
      </pc:sldChg>
      <pc:sldChg chg="del">
        <pc:chgData name="Edward Tyler" userId="a6abe54f-b87a-4084-9f34-0da922b9f228" providerId="ADAL" clId="{BFAD8871-E73D-45A3-8610-FA0DB78DE132}" dt="2019-06-21T12:12:57.712" v="258" actId="2696"/>
        <pc:sldMkLst>
          <pc:docMk/>
          <pc:sldMk cId="2043985780" sldId="278"/>
        </pc:sldMkLst>
      </pc:sldChg>
      <pc:sldChg chg="del">
        <pc:chgData name="Edward Tyler" userId="a6abe54f-b87a-4084-9f34-0da922b9f228" providerId="ADAL" clId="{BFAD8871-E73D-45A3-8610-FA0DB78DE132}" dt="2019-06-21T12:12:58.455" v="259" actId="2696"/>
        <pc:sldMkLst>
          <pc:docMk/>
          <pc:sldMk cId="2103816978" sldId="280"/>
        </pc:sldMkLst>
      </pc:sldChg>
      <pc:sldChg chg="del">
        <pc:chgData name="Edward Tyler" userId="a6abe54f-b87a-4084-9f34-0da922b9f228" providerId="ADAL" clId="{BFAD8871-E73D-45A3-8610-FA0DB78DE132}" dt="2019-06-21T12:12:59.224" v="260" actId="2696"/>
        <pc:sldMkLst>
          <pc:docMk/>
          <pc:sldMk cId="2090335934" sldId="281"/>
        </pc:sldMkLst>
      </pc:sldChg>
      <pc:sldChg chg="del">
        <pc:chgData name="Edward Tyler" userId="a6abe54f-b87a-4084-9f34-0da922b9f228" providerId="ADAL" clId="{BFAD8871-E73D-45A3-8610-FA0DB78DE132}" dt="2019-06-21T12:12:59.985" v="262" actId="2696"/>
        <pc:sldMkLst>
          <pc:docMk/>
          <pc:sldMk cId="1591061465" sldId="282"/>
        </pc:sldMkLst>
      </pc:sldChg>
      <pc:sldChg chg="addSp delSp modSp">
        <pc:chgData name="Edward Tyler" userId="a6abe54f-b87a-4084-9f34-0da922b9f228" providerId="ADAL" clId="{BFAD8871-E73D-45A3-8610-FA0DB78DE132}" dt="2019-06-21T12:06:41.413" v="108" actId="14100"/>
        <pc:sldMkLst>
          <pc:docMk/>
          <pc:sldMk cId="358457534" sldId="283"/>
        </pc:sldMkLst>
        <pc:spChg chg="del mod">
          <ac:chgData name="Edward Tyler" userId="a6abe54f-b87a-4084-9f34-0da922b9f228" providerId="ADAL" clId="{BFAD8871-E73D-45A3-8610-FA0DB78DE132}" dt="2019-06-21T12:06:10.212" v="97" actId="478"/>
          <ac:spMkLst>
            <pc:docMk/>
            <pc:sldMk cId="358457534" sldId="283"/>
            <ac:spMk id="3" creationId="{00000000-0000-0000-0000-000000000000}"/>
          </ac:spMkLst>
        </pc:spChg>
        <pc:spChg chg="add del mod">
          <ac:chgData name="Edward Tyler" userId="a6abe54f-b87a-4084-9f34-0da922b9f228" providerId="ADAL" clId="{BFAD8871-E73D-45A3-8610-FA0DB78DE132}" dt="2019-06-21T12:06:19.680" v="102" actId="478"/>
          <ac:spMkLst>
            <pc:docMk/>
            <pc:sldMk cId="358457534" sldId="283"/>
            <ac:spMk id="4" creationId="{25E5B329-9800-49AC-9EAC-36F1AEAE3214}"/>
          </ac:spMkLst>
        </pc:spChg>
        <pc:spChg chg="del">
          <ac:chgData name="Edward Tyler" userId="a6abe54f-b87a-4084-9f34-0da922b9f228" providerId="ADAL" clId="{BFAD8871-E73D-45A3-8610-FA0DB78DE132}" dt="2019-06-21T12:06:11.583" v="98" actId="478"/>
          <ac:spMkLst>
            <pc:docMk/>
            <pc:sldMk cId="358457534" sldId="283"/>
            <ac:spMk id="6" creationId="{00000000-0000-0000-0000-000000000000}"/>
          </ac:spMkLst>
        </pc:spChg>
        <pc:spChg chg="del mod">
          <ac:chgData name="Edward Tyler" userId="a6abe54f-b87a-4084-9f34-0da922b9f228" providerId="ADAL" clId="{BFAD8871-E73D-45A3-8610-FA0DB78DE132}" dt="2019-06-21T12:06:14.539" v="100" actId="478"/>
          <ac:spMkLst>
            <pc:docMk/>
            <pc:sldMk cId="358457534" sldId="283"/>
            <ac:spMk id="7" creationId="{00000000-0000-0000-0000-000000000000}"/>
          </ac:spMkLst>
        </pc:spChg>
        <pc:spChg chg="add del mod">
          <ac:chgData name="Edward Tyler" userId="a6abe54f-b87a-4084-9f34-0da922b9f228" providerId="ADAL" clId="{BFAD8871-E73D-45A3-8610-FA0DB78DE132}" dt="2019-06-21T12:06:20.876" v="103" actId="478"/>
          <ac:spMkLst>
            <pc:docMk/>
            <pc:sldMk cId="358457534" sldId="283"/>
            <ac:spMk id="8" creationId="{61B38616-5DBF-4944-B496-C6723EA28856}"/>
          </ac:spMkLst>
        </pc:spChg>
        <pc:spChg chg="add del mod">
          <ac:chgData name="Edward Tyler" userId="a6abe54f-b87a-4084-9f34-0da922b9f228" providerId="ADAL" clId="{BFAD8871-E73D-45A3-8610-FA0DB78DE132}" dt="2019-06-21T12:06:16.760" v="101" actId="478"/>
          <ac:spMkLst>
            <pc:docMk/>
            <pc:sldMk cId="358457534" sldId="283"/>
            <ac:spMk id="10" creationId="{BBB17D81-8B67-4D08-9695-4A596696D090}"/>
          </ac:spMkLst>
        </pc:spChg>
        <pc:picChg chg="add mod">
          <ac:chgData name="Edward Tyler" userId="a6abe54f-b87a-4084-9f34-0da922b9f228" providerId="ADAL" clId="{BFAD8871-E73D-45A3-8610-FA0DB78DE132}" dt="2019-06-21T12:06:41.413" v="108" actId="14100"/>
          <ac:picMkLst>
            <pc:docMk/>
            <pc:sldMk cId="358457534" sldId="283"/>
            <ac:picMk id="12" creationId="{89D68B94-AC88-4345-84D7-6E6AC85430B6}"/>
          </ac:picMkLst>
        </pc:picChg>
      </pc:sldChg>
      <pc:sldChg chg="addSp delSp modSp">
        <pc:chgData name="Edward Tyler" userId="a6abe54f-b87a-4084-9f34-0da922b9f228" providerId="ADAL" clId="{BFAD8871-E73D-45A3-8610-FA0DB78DE132}" dt="2019-06-21T12:12:03.340" v="235" actId="1076"/>
        <pc:sldMkLst>
          <pc:docMk/>
          <pc:sldMk cId="44937907" sldId="284"/>
        </pc:sldMkLst>
        <pc:spChg chg="add del mod">
          <ac:chgData name="Edward Tyler" userId="a6abe54f-b87a-4084-9f34-0da922b9f228" providerId="ADAL" clId="{BFAD8871-E73D-45A3-8610-FA0DB78DE132}" dt="2019-06-21T12:11:54.858" v="234" actId="478"/>
          <ac:spMkLst>
            <pc:docMk/>
            <pc:sldMk cId="44937907" sldId="284"/>
            <ac:spMk id="3" creationId="{3066F198-1FD7-435D-BA6A-FECF0FE9C87C}"/>
          </ac:spMkLst>
        </pc:spChg>
        <pc:spChg chg="add del mod">
          <ac:chgData name="Edward Tyler" userId="a6abe54f-b87a-4084-9f34-0da922b9f228" providerId="ADAL" clId="{BFAD8871-E73D-45A3-8610-FA0DB78DE132}" dt="2019-06-21T12:11:51.046" v="233" actId="478"/>
          <ac:spMkLst>
            <pc:docMk/>
            <pc:sldMk cId="44937907" sldId="284"/>
            <ac:spMk id="5" creationId="{9BD7E2A5-5E71-417B-9102-5608434E84F0}"/>
          </ac:spMkLst>
        </pc:spChg>
        <pc:spChg chg="add mod">
          <ac:chgData name="Edward Tyler" userId="a6abe54f-b87a-4084-9f34-0da922b9f228" providerId="ADAL" clId="{BFAD8871-E73D-45A3-8610-FA0DB78DE132}" dt="2019-06-21T12:12:03.340" v="235" actId="1076"/>
          <ac:spMkLst>
            <pc:docMk/>
            <pc:sldMk cId="44937907" sldId="284"/>
            <ac:spMk id="6" creationId="{D86AC66E-406D-497F-8239-380A96A26D03}"/>
          </ac:spMkLst>
        </pc:spChg>
        <pc:spChg chg="mod">
          <ac:chgData name="Edward Tyler" userId="a6abe54f-b87a-4084-9f34-0da922b9f228" providerId="ADAL" clId="{BFAD8871-E73D-45A3-8610-FA0DB78DE132}" dt="2019-06-21T12:11:20.510" v="213" actId="20577"/>
          <ac:spMkLst>
            <pc:docMk/>
            <pc:sldMk cId="44937907" sldId="284"/>
            <ac:spMk id="9" creationId="{00000000-0000-0000-0000-000000000000}"/>
          </ac:spMkLst>
        </pc:spChg>
        <pc:spChg chg="del">
          <ac:chgData name="Edward Tyler" userId="a6abe54f-b87a-4084-9f34-0da922b9f228" providerId="ADAL" clId="{BFAD8871-E73D-45A3-8610-FA0DB78DE132}" dt="2019-06-21T12:11:46.142" v="231" actId="478"/>
          <ac:spMkLst>
            <pc:docMk/>
            <pc:sldMk cId="44937907" sldId="284"/>
            <ac:spMk id="10" creationId="{00000000-0000-0000-0000-000000000000}"/>
          </ac:spMkLst>
        </pc:spChg>
        <pc:spChg chg="del">
          <ac:chgData name="Edward Tyler" userId="a6abe54f-b87a-4084-9f34-0da922b9f228" providerId="ADAL" clId="{BFAD8871-E73D-45A3-8610-FA0DB78DE132}" dt="2019-06-21T12:11:48.048" v="232" actId="478"/>
          <ac:spMkLst>
            <pc:docMk/>
            <pc:sldMk cId="44937907" sldId="284"/>
            <ac:spMk id="11" creationId="{00000000-0000-0000-0000-000000000000}"/>
          </ac:spMkLst>
        </pc:spChg>
      </pc:sldChg>
      <pc:sldChg chg="del">
        <pc:chgData name="Edward Tyler" userId="a6abe54f-b87a-4084-9f34-0da922b9f228" providerId="ADAL" clId="{BFAD8871-E73D-45A3-8610-FA0DB78DE132}" dt="2019-06-21T12:12:50.736" v="245" actId="2696"/>
        <pc:sldMkLst>
          <pc:docMk/>
          <pc:sldMk cId="1919827406" sldId="285"/>
        </pc:sldMkLst>
      </pc:sldChg>
      <pc:sldChg chg="modSp">
        <pc:chgData name="Edward Tyler" userId="a6abe54f-b87a-4084-9f34-0da922b9f228" providerId="ADAL" clId="{BFAD8871-E73D-45A3-8610-FA0DB78DE132}" dt="2019-06-21T11:56:40.134" v="1" actId="27636"/>
        <pc:sldMkLst>
          <pc:docMk/>
          <pc:sldMk cId="1738720518" sldId="291"/>
        </pc:sldMkLst>
        <pc:spChg chg="mod">
          <ac:chgData name="Edward Tyler" userId="a6abe54f-b87a-4084-9f34-0da922b9f228" providerId="ADAL" clId="{BFAD8871-E73D-45A3-8610-FA0DB78DE132}" dt="2019-06-21T11:56:40.134" v="1" actId="27636"/>
          <ac:spMkLst>
            <pc:docMk/>
            <pc:sldMk cId="1738720518" sldId="291"/>
            <ac:spMk id="2" creationId="{00000000-0000-0000-0000-000000000000}"/>
          </ac:spMkLst>
        </pc:spChg>
      </pc:sldChg>
      <pc:sldChg chg="addSp delSp modSp">
        <pc:chgData name="Edward Tyler" userId="a6abe54f-b87a-4084-9f34-0da922b9f228" providerId="ADAL" clId="{BFAD8871-E73D-45A3-8610-FA0DB78DE132}" dt="2019-06-21T12:04:52.502" v="62" actId="1076"/>
        <pc:sldMkLst>
          <pc:docMk/>
          <pc:sldMk cId="1865761297" sldId="292"/>
        </pc:sldMkLst>
        <pc:spChg chg="mod">
          <ac:chgData name="Edward Tyler" userId="a6abe54f-b87a-4084-9f34-0da922b9f228" providerId="ADAL" clId="{BFAD8871-E73D-45A3-8610-FA0DB78DE132}" dt="2019-06-21T12:04:18.915" v="55" actId="20577"/>
          <ac:spMkLst>
            <pc:docMk/>
            <pc:sldMk cId="1865761297" sldId="292"/>
            <ac:spMk id="3" creationId="{00000000-0000-0000-0000-000000000000}"/>
          </ac:spMkLst>
        </pc:spChg>
        <pc:spChg chg="del">
          <ac:chgData name="Edward Tyler" userId="a6abe54f-b87a-4084-9f34-0da922b9f228" providerId="ADAL" clId="{BFAD8871-E73D-45A3-8610-FA0DB78DE132}" dt="2019-06-21T12:04:21.995" v="56" actId="478"/>
          <ac:spMkLst>
            <pc:docMk/>
            <pc:sldMk cId="1865761297" sldId="292"/>
            <ac:spMk id="4" creationId="{00000000-0000-0000-0000-000000000000}"/>
          </ac:spMkLst>
        </pc:spChg>
        <pc:spChg chg="add del mod">
          <ac:chgData name="Edward Tyler" userId="a6abe54f-b87a-4084-9f34-0da922b9f228" providerId="ADAL" clId="{BFAD8871-E73D-45A3-8610-FA0DB78DE132}" dt="2019-06-21T12:04:42.362" v="60" actId="478"/>
          <ac:spMkLst>
            <pc:docMk/>
            <pc:sldMk cId="1865761297" sldId="292"/>
            <ac:spMk id="5" creationId="{5A0A50E6-6251-4B19-B187-1F728FC66A12}"/>
          </ac:spMkLst>
        </pc:spChg>
        <pc:spChg chg="del">
          <ac:chgData name="Edward Tyler" userId="a6abe54f-b87a-4084-9f34-0da922b9f228" providerId="ADAL" clId="{BFAD8871-E73D-45A3-8610-FA0DB78DE132}" dt="2019-06-21T12:04:41.258" v="59" actId="478"/>
          <ac:spMkLst>
            <pc:docMk/>
            <pc:sldMk cId="1865761297" sldId="292"/>
            <ac:spMk id="8" creationId="{00000000-0000-0000-0000-000000000000}"/>
          </ac:spMkLst>
        </pc:spChg>
        <pc:spChg chg="add mod">
          <ac:chgData name="Edward Tyler" userId="a6abe54f-b87a-4084-9f34-0da922b9f228" providerId="ADAL" clId="{BFAD8871-E73D-45A3-8610-FA0DB78DE132}" dt="2019-06-21T12:04:38.542" v="58" actId="1076"/>
          <ac:spMkLst>
            <pc:docMk/>
            <pc:sldMk cId="1865761297" sldId="292"/>
            <ac:spMk id="9" creationId="{CD2EA44E-12AC-4D59-8D9B-8138E0BDE66F}"/>
          </ac:spMkLst>
        </pc:spChg>
        <pc:spChg chg="add mod">
          <ac:chgData name="Edward Tyler" userId="a6abe54f-b87a-4084-9f34-0da922b9f228" providerId="ADAL" clId="{BFAD8871-E73D-45A3-8610-FA0DB78DE132}" dt="2019-06-21T12:04:52.502" v="62" actId="1076"/>
          <ac:spMkLst>
            <pc:docMk/>
            <pc:sldMk cId="1865761297" sldId="292"/>
            <ac:spMk id="10" creationId="{546B9602-CDAB-428E-BF4F-6C974F20F50F}"/>
          </ac:spMkLst>
        </pc:spChg>
      </pc:sldChg>
      <pc:sldChg chg="del">
        <pc:chgData name="Edward Tyler" userId="a6abe54f-b87a-4084-9f34-0da922b9f228" providerId="ADAL" clId="{BFAD8871-E73D-45A3-8610-FA0DB78DE132}" dt="2019-06-21T11:57:09.586" v="5" actId="2696"/>
        <pc:sldMkLst>
          <pc:docMk/>
          <pc:sldMk cId="1972786694" sldId="294"/>
        </pc:sldMkLst>
      </pc:sldChg>
      <pc:sldChg chg="addSp delSp modSp setBg">
        <pc:chgData name="Edward Tyler" userId="a6abe54f-b87a-4084-9f34-0da922b9f228" providerId="ADAL" clId="{BFAD8871-E73D-45A3-8610-FA0DB78DE132}" dt="2019-06-21T12:12:25.438" v="236"/>
        <pc:sldMkLst>
          <pc:docMk/>
          <pc:sldMk cId="548302884" sldId="295"/>
        </pc:sldMkLst>
        <pc:spChg chg="mod">
          <ac:chgData name="Edward Tyler" userId="a6abe54f-b87a-4084-9f34-0da922b9f228" providerId="ADAL" clId="{BFAD8871-E73D-45A3-8610-FA0DB78DE132}" dt="2019-06-21T12:07:09.942" v="125" actId="20577"/>
          <ac:spMkLst>
            <pc:docMk/>
            <pc:sldMk cId="548302884" sldId="295"/>
            <ac:spMk id="3" creationId="{00000000-0000-0000-0000-000000000000}"/>
          </ac:spMkLst>
        </pc:spChg>
        <pc:spChg chg="add del mod">
          <ac:chgData name="Edward Tyler" userId="a6abe54f-b87a-4084-9f34-0da922b9f228" providerId="ADAL" clId="{BFAD8871-E73D-45A3-8610-FA0DB78DE132}" dt="2019-06-21T12:07:41.381" v="127" actId="478"/>
          <ac:spMkLst>
            <pc:docMk/>
            <pc:sldMk cId="548302884" sldId="295"/>
            <ac:spMk id="4" creationId="{B64EB0F8-4CCD-44DA-AD41-7AF358AB8C4A}"/>
          </ac:spMkLst>
        </pc:spChg>
        <pc:spChg chg="del">
          <ac:chgData name="Edward Tyler" userId="a6abe54f-b87a-4084-9f34-0da922b9f228" providerId="ADAL" clId="{BFAD8871-E73D-45A3-8610-FA0DB78DE132}" dt="2019-06-21T12:07:36.235" v="126" actId="478"/>
          <ac:spMkLst>
            <pc:docMk/>
            <pc:sldMk cId="548302884" sldId="295"/>
            <ac:spMk id="6" creationId="{00000000-0000-0000-0000-000000000000}"/>
          </ac:spMkLst>
        </pc:spChg>
        <pc:spChg chg="mod">
          <ac:chgData name="Edward Tyler" userId="a6abe54f-b87a-4084-9f34-0da922b9f228" providerId="ADAL" clId="{BFAD8871-E73D-45A3-8610-FA0DB78DE132}" dt="2019-06-21T12:08:44.053" v="179" actId="1076"/>
          <ac:spMkLst>
            <pc:docMk/>
            <pc:sldMk cId="548302884" sldId="295"/>
            <ac:spMk id="7" creationId="{00000000-0000-0000-0000-000000000000}"/>
          </ac:spMkLst>
        </pc:spChg>
        <pc:spChg chg="add del">
          <ac:chgData name="Edward Tyler" userId="a6abe54f-b87a-4084-9f34-0da922b9f228" providerId="ADAL" clId="{BFAD8871-E73D-45A3-8610-FA0DB78DE132}" dt="2019-06-21T12:11:37.093" v="229"/>
          <ac:spMkLst>
            <pc:docMk/>
            <pc:sldMk cId="548302884" sldId="295"/>
            <ac:spMk id="10" creationId="{AEA08251-DBF9-42BD-9710-54E0951D091D}"/>
          </ac:spMkLst>
        </pc:spChg>
        <pc:spChg chg="add del mod">
          <ac:chgData name="Edward Tyler" userId="a6abe54f-b87a-4084-9f34-0da922b9f228" providerId="ADAL" clId="{BFAD8871-E73D-45A3-8610-FA0DB78DE132}" dt="2019-06-21T12:12:25.438" v="236"/>
          <ac:spMkLst>
            <pc:docMk/>
            <pc:sldMk cId="548302884" sldId="295"/>
            <ac:spMk id="11" creationId="{A57B3C93-448D-4B48-A689-E115B69F77BB}"/>
          </ac:spMkLst>
        </pc:spChg>
        <pc:picChg chg="add del">
          <ac:chgData name="Edward Tyler" userId="a6abe54f-b87a-4084-9f34-0da922b9f228" providerId="ADAL" clId="{BFAD8871-E73D-45A3-8610-FA0DB78DE132}" dt="2019-06-21T12:08:51.180" v="181" actId="478"/>
          <ac:picMkLst>
            <pc:docMk/>
            <pc:sldMk cId="548302884" sldId="295"/>
            <ac:picMk id="8" creationId="{633FA07D-CD51-4552-88F9-1B687720475D}"/>
          </ac:picMkLst>
        </pc:picChg>
        <pc:picChg chg="add del">
          <ac:chgData name="Edward Tyler" userId="a6abe54f-b87a-4084-9f34-0da922b9f228" providerId="ADAL" clId="{BFAD8871-E73D-45A3-8610-FA0DB78DE132}" dt="2019-06-21T12:08:56.446" v="183" actId="478"/>
          <ac:picMkLst>
            <pc:docMk/>
            <pc:sldMk cId="548302884" sldId="295"/>
            <ac:picMk id="9" creationId="{8116963C-15D4-4228-AE71-90A34B7D4EB2}"/>
          </ac:picMkLst>
        </pc:picChg>
        <pc:picChg chg="mod">
          <ac:chgData name="Edward Tyler" userId="a6abe54f-b87a-4084-9f34-0da922b9f228" providerId="ADAL" clId="{BFAD8871-E73D-45A3-8610-FA0DB78DE132}" dt="2019-06-21T12:10:17.277" v="188" actId="1076"/>
          <ac:picMkLst>
            <pc:docMk/>
            <pc:sldMk cId="548302884" sldId="295"/>
            <ac:picMk id="23" creationId="{FA2D7610-42A2-D14F-BBC3-880521FF3114}"/>
          </ac:picMkLst>
        </pc:picChg>
      </pc:sldChg>
      <pc:sldChg chg="del">
        <pc:chgData name="Edward Tyler" userId="a6abe54f-b87a-4084-9f34-0da922b9f228" providerId="ADAL" clId="{BFAD8871-E73D-45A3-8610-FA0DB78DE132}" dt="2019-06-21T12:13:00.797" v="264" actId="2696"/>
        <pc:sldMkLst>
          <pc:docMk/>
          <pc:sldMk cId="1636957526" sldId="296"/>
        </pc:sldMkLst>
      </pc:sldChg>
      <pc:sldChg chg="addSp delSp modSp add ord">
        <pc:chgData name="Edward Tyler" userId="a6abe54f-b87a-4084-9f34-0da922b9f228" providerId="ADAL" clId="{BFAD8871-E73D-45A3-8610-FA0DB78DE132}" dt="2019-06-21T12:03:38.010" v="47" actId="14100"/>
        <pc:sldMkLst>
          <pc:docMk/>
          <pc:sldMk cId="533188609" sldId="297"/>
        </pc:sldMkLst>
        <pc:spChg chg="mod">
          <ac:chgData name="Edward Tyler" userId="a6abe54f-b87a-4084-9f34-0da922b9f228" providerId="ADAL" clId="{BFAD8871-E73D-45A3-8610-FA0DB78DE132}" dt="2019-06-21T11:58:48.201" v="17"/>
          <ac:spMkLst>
            <pc:docMk/>
            <pc:sldMk cId="533188609" sldId="297"/>
            <ac:spMk id="2" creationId="{00000000-0000-0000-0000-000000000000}"/>
          </ac:spMkLst>
        </pc:spChg>
        <pc:spChg chg="add del mod">
          <ac:chgData name="Edward Tyler" userId="a6abe54f-b87a-4084-9f34-0da922b9f228" providerId="ADAL" clId="{BFAD8871-E73D-45A3-8610-FA0DB78DE132}" dt="2019-06-21T11:59:55.463" v="24" actId="478"/>
          <ac:spMkLst>
            <pc:docMk/>
            <pc:sldMk cId="533188609" sldId="297"/>
            <ac:spMk id="3" creationId="{40711D93-13CE-49D9-AEBE-3AF1A51EDE5A}"/>
          </ac:spMkLst>
        </pc:spChg>
        <pc:spChg chg="add mod">
          <ac:chgData name="Edward Tyler" userId="a6abe54f-b87a-4084-9f34-0da922b9f228" providerId="ADAL" clId="{BFAD8871-E73D-45A3-8610-FA0DB78DE132}" dt="2019-06-21T12:02:15.251" v="43"/>
          <ac:spMkLst>
            <pc:docMk/>
            <pc:sldMk cId="533188609" sldId="297"/>
            <ac:spMk id="4" creationId="{0ABAEB5D-5A0C-49C3-AE89-5AB0827B52BA}"/>
          </ac:spMkLst>
        </pc:spChg>
        <pc:spChg chg="add mod">
          <ac:chgData name="Edward Tyler" userId="a6abe54f-b87a-4084-9f34-0da922b9f228" providerId="ADAL" clId="{BFAD8871-E73D-45A3-8610-FA0DB78DE132}" dt="2019-06-21T12:01:37.874" v="37" actId="207"/>
          <ac:spMkLst>
            <pc:docMk/>
            <pc:sldMk cId="533188609" sldId="297"/>
            <ac:spMk id="8" creationId="{E6043A8D-2AEC-499E-8978-B1EBE7AA0F2D}"/>
          </ac:spMkLst>
        </pc:spChg>
        <pc:spChg chg="add del mod">
          <ac:chgData name="Edward Tyler" userId="a6abe54f-b87a-4084-9f34-0da922b9f228" providerId="ADAL" clId="{BFAD8871-E73D-45A3-8610-FA0DB78DE132}" dt="2019-06-21T12:00:16.577" v="30" actId="478"/>
          <ac:spMkLst>
            <pc:docMk/>
            <pc:sldMk cId="533188609" sldId="297"/>
            <ac:spMk id="9" creationId="{C9BA320E-8073-417D-BD99-5824EE02787A}"/>
          </ac:spMkLst>
        </pc:spChg>
        <pc:spChg chg="add del mod">
          <ac:chgData name="Edward Tyler" userId="a6abe54f-b87a-4084-9f34-0da922b9f228" providerId="ADAL" clId="{BFAD8871-E73D-45A3-8610-FA0DB78DE132}" dt="2019-06-21T12:00:23.322" v="32" actId="478"/>
          <ac:spMkLst>
            <pc:docMk/>
            <pc:sldMk cId="533188609" sldId="297"/>
            <ac:spMk id="10" creationId="{78CEF52C-62C0-41D8-91C1-8A5A64115FCD}"/>
          </ac:spMkLst>
        </pc:spChg>
        <pc:graphicFrameChg chg="del">
          <ac:chgData name="Edward Tyler" userId="a6abe54f-b87a-4084-9f34-0da922b9f228" providerId="ADAL" clId="{BFAD8871-E73D-45A3-8610-FA0DB78DE132}" dt="2019-06-21T11:59:20.526" v="20" actId="478"/>
          <ac:graphicFrameMkLst>
            <pc:docMk/>
            <pc:sldMk cId="533188609" sldId="297"/>
            <ac:graphicFrameMk id="5" creationId="{00000000-0000-0000-0000-000000000000}"/>
          </ac:graphicFrameMkLst>
        </pc:graphicFrameChg>
        <pc:graphicFrameChg chg="del mod">
          <ac:chgData name="Edward Tyler" userId="a6abe54f-b87a-4084-9f34-0da922b9f228" providerId="ADAL" clId="{BFAD8871-E73D-45A3-8610-FA0DB78DE132}" dt="2019-06-21T11:59:46.208" v="23" actId="478"/>
          <ac:graphicFrameMkLst>
            <pc:docMk/>
            <pc:sldMk cId="533188609" sldId="297"/>
            <ac:graphicFrameMk id="7" creationId="{00000000-0000-0000-0000-000000000000}"/>
          </ac:graphicFrameMkLst>
        </pc:graphicFrameChg>
        <pc:picChg chg="add del">
          <ac:chgData name="Edward Tyler" userId="a6abe54f-b87a-4084-9f34-0da922b9f228" providerId="ADAL" clId="{BFAD8871-E73D-45A3-8610-FA0DB78DE132}" dt="2019-06-21T11:59:05.943" v="19"/>
          <ac:picMkLst>
            <pc:docMk/>
            <pc:sldMk cId="533188609" sldId="297"/>
            <ac:picMk id="6" creationId="{CDA76372-680B-4250-BF90-0C5C38971E60}"/>
          </ac:picMkLst>
        </pc:picChg>
        <pc:picChg chg="add mod">
          <ac:chgData name="Edward Tyler" userId="a6abe54f-b87a-4084-9f34-0da922b9f228" providerId="ADAL" clId="{BFAD8871-E73D-45A3-8610-FA0DB78DE132}" dt="2019-06-21T12:03:34.761" v="46" actId="14100"/>
          <ac:picMkLst>
            <pc:docMk/>
            <pc:sldMk cId="533188609" sldId="297"/>
            <ac:picMk id="11" creationId="{FAD27E81-BF9A-4A5B-84B7-4770F4A26921}"/>
          </ac:picMkLst>
        </pc:picChg>
        <pc:picChg chg="add mod">
          <ac:chgData name="Edward Tyler" userId="a6abe54f-b87a-4084-9f34-0da922b9f228" providerId="ADAL" clId="{BFAD8871-E73D-45A3-8610-FA0DB78DE132}" dt="2019-06-21T12:03:38.010" v="47" actId="14100"/>
          <ac:picMkLst>
            <pc:docMk/>
            <pc:sldMk cId="533188609" sldId="297"/>
            <ac:picMk id="12" creationId="{D7F02398-515C-4FE5-89B6-B6BF0C210F1E}"/>
          </ac:picMkLst>
        </pc:picChg>
      </pc:sldChg>
      <pc:sldMasterChg chg="delSldLayout modSldLayout">
        <pc:chgData name="Edward Tyler" userId="a6abe54f-b87a-4084-9f34-0da922b9f228" providerId="ADAL" clId="{BFAD8871-E73D-45A3-8610-FA0DB78DE132}" dt="2019-06-21T12:12:59.989" v="263" actId="2696"/>
        <pc:sldMasterMkLst>
          <pc:docMk/>
          <pc:sldMasterMk cId="1285044161" sldId="2147483992"/>
        </pc:sldMasterMkLst>
        <pc:sldLayoutChg chg="setBg">
          <pc:chgData name="Edward Tyler" userId="a6abe54f-b87a-4084-9f34-0da922b9f228" providerId="ADAL" clId="{BFAD8871-E73D-45A3-8610-FA0DB78DE132}" dt="2019-06-21T12:02:55.890" v="45"/>
          <pc:sldLayoutMkLst>
            <pc:docMk/>
            <pc:sldMasterMk cId="1285044161" sldId="2147483992"/>
            <pc:sldLayoutMk cId="1446347294" sldId="2147483650"/>
          </pc:sldLayoutMkLst>
        </pc:sldLayoutChg>
        <pc:sldLayoutChg chg="del">
          <pc:chgData name="Edward Tyler" userId="a6abe54f-b87a-4084-9f34-0da922b9f228" providerId="ADAL" clId="{BFAD8871-E73D-45A3-8610-FA0DB78DE132}" dt="2019-06-21T11:57:09.588" v="6" actId="2696"/>
          <pc:sldLayoutMkLst>
            <pc:docMk/>
            <pc:sldMasterMk cId="1285044161" sldId="2147483992"/>
            <pc:sldLayoutMk cId="2083291507" sldId="2147484007"/>
          </pc:sldLayoutMkLst>
        </pc:sldLayoutChg>
        <pc:sldLayoutChg chg="del">
          <pc:chgData name="Edward Tyler" userId="a6abe54f-b87a-4084-9f34-0da922b9f228" providerId="ADAL" clId="{BFAD8871-E73D-45A3-8610-FA0DB78DE132}" dt="2019-06-21T11:57:39.416" v="9" actId="2696"/>
          <pc:sldLayoutMkLst>
            <pc:docMk/>
            <pc:sldMasterMk cId="1285044161" sldId="2147483992"/>
            <pc:sldLayoutMk cId="1306977461" sldId="2147484008"/>
          </pc:sldLayoutMkLst>
        </pc:sldLayoutChg>
        <pc:sldLayoutChg chg="del">
          <pc:chgData name="Edward Tyler" userId="a6abe54f-b87a-4084-9f34-0da922b9f228" providerId="ADAL" clId="{BFAD8871-E73D-45A3-8610-FA0DB78DE132}" dt="2019-06-21T12:12:50.738" v="246" actId="2696"/>
          <pc:sldLayoutMkLst>
            <pc:docMk/>
            <pc:sldMasterMk cId="1285044161" sldId="2147483992"/>
            <pc:sldLayoutMk cId="1951256890" sldId="2147484012"/>
          </pc:sldLayoutMkLst>
        </pc:sldLayoutChg>
        <pc:sldLayoutChg chg="del">
          <pc:chgData name="Edward Tyler" userId="a6abe54f-b87a-4084-9f34-0da922b9f228" providerId="ADAL" clId="{BFAD8871-E73D-45A3-8610-FA0DB78DE132}" dt="2019-06-21T12:12:51.686" v="248" actId="2696"/>
          <pc:sldLayoutMkLst>
            <pc:docMk/>
            <pc:sldMasterMk cId="1285044161" sldId="2147483992"/>
            <pc:sldLayoutMk cId="551776893" sldId="2147484013"/>
          </pc:sldLayoutMkLst>
        </pc:sldLayoutChg>
        <pc:sldLayoutChg chg="del">
          <pc:chgData name="Edward Tyler" userId="a6abe54f-b87a-4084-9f34-0da922b9f228" providerId="ADAL" clId="{BFAD8871-E73D-45A3-8610-FA0DB78DE132}" dt="2019-06-21T12:12:52.479" v="250" actId="2696"/>
          <pc:sldLayoutMkLst>
            <pc:docMk/>
            <pc:sldMasterMk cId="1285044161" sldId="2147483992"/>
            <pc:sldLayoutMk cId="879852905" sldId="2147484014"/>
          </pc:sldLayoutMkLst>
        </pc:sldLayoutChg>
        <pc:sldLayoutChg chg="del">
          <pc:chgData name="Edward Tyler" userId="a6abe54f-b87a-4084-9f34-0da922b9f228" providerId="ADAL" clId="{BFAD8871-E73D-45A3-8610-FA0DB78DE132}" dt="2019-06-21T12:12:53.808" v="252" actId="2696"/>
          <pc:sldLayoutMkLst>
            <pc:docMk/>
            <pc:sldMasterMk cId="1285044161" sldId="2147483992"/>
            <pc:sldLayoutMk cId="115381093" sldId="2147484015"/>
          </pc:sldLayoutMkLst>
        </pc:sldLayoutChg>
        <pc:sldLayoutChg chg="del">
          <pc:chgData name="Edward Tyler" userId="a6abe54f-b87a-4084-9f34-0da922b9f228" providerId="ADAL" clId="{BFAD8871-E73D-45A3-8610-FA0DB78DE132}" dt="2019-06-21T12:12:54.705" v="254" actId="2696"/>
          <pc:sldLayoutMkLst>
            <pc:docMk/>
            <pc:sldMasterMk cId="1285044161" sldId="2147483992"/>
            <pc:sldLayoutMk cId="32296810" sldId="2147484016"/>
          </pc:sldLayoutMkLst>
        </pc:sldLayoutChg>
        <pc:sldLayoutChg chg="del">
          <pc:chgData name="Edward Tyler" userId="a6abe54f-b87a-4084-9f34-0da922b9f228" providerId="ADAL" clId="{BFAD8871-E73D-45A3-8610-FA0DB78DE132}" dt="2019-06-21T12:12:56.855" v="257" actId="2696"/>
          <pc:sldLayoutMkLst>
            <pc:docMk/>
            <pc:sldMasterMk cId="1285044161" sldId="2147483992"/>
            <pc:sldLayoutMk cId="2043287940" sldId="2147484018"/>
          </pc:sldLayoutMkLst>
        </pc:sldLayoutChg>
        <pc:sldLayoutChg chg="del">
          <pc:chgData name="Edward Tyler" userId="a6abe54f-b87a-4084-9f34-0da922b9f228" providerId="ADAL" clId="{BFAD8871-E73D-45A3-8610-FA0DB78DE132}" dt="2019-06-21T12:12:59.226" v="261" actId="2696"/>
          <pc:sldLayoutMkLst>
            <pc:docMk/>
            <pc:sldMasterMk cId="1285044161" sldId="2147483992"/>
            <pc:sldLayoutMk cId="1129408403" sldId="2147484019"/>
          </pc:sldLayoutMkLst>
        </pc:sldLayoutChg>
        <pc:sldLayoutChg chg="del">
          <pc:chgData name="Edward Tyler" userId="a6abe54f-b87a-4084-9f34-0da922b9f228" providerId="ADAL" clId="{BFAD8871-E73D-45A3-8610-FA0DB78DE132}" dt="2019-06-21T12:12:59.989" v="263" actId="2696"/>
          <pc:sldLayoutMkLst>
            <pc:docMk/>
            <pc:sldMasterMk cId="1285044161" sldId="2147483992"/>
            <pc:sldLayoutMk cId="359073388" sldId="2147484020"/>
          </pc:sldLayoutMkLst>
        </pc:sldLayoutChg>
        <pc:sldLayoutChg chg="setBg">
          <pc:chgData name="Edward Tyler" userId="a6abe54f-b87a-4084-9f34-0da922b9f228" providerId="ADAL" clId="{BFAD8871-E73D-45A3-8610-FA0DB78DE132}" dt="2019-06-21T12:02:55.890" v="45"/>
          <pc:sldLayoutMkLst>
            <pc:docMk/>
            <pc:sldMasterMk cId="1285044161" sldId="2147483992"/>
            <pc:sldLayoutMk cId="831843521" sldId="2147484022"/>
          </pc:sldLayoutMkLst>
        </pc:sldLayoutChg>
        <pc:sldLayoutChg chg="setBg">
          <pc:chgData name="Edward Tyler" userId="a6abe54f-b87a-4084-9f34-0da922b9f228" providerId="ADAL" clId="{BFAD8871-E73D-45A3-8610-FA0DB78DE132}" dt="2019-06-21T12:02:55.890" v="45"/>
          <pc:sldLayoutMkLst>
            <pc:docMk/>
            <pc:sldMasterMk cId="1285044161" sldId="2147483992"/>
            <pc:sldLayoutMk cId="0" sldId="2147484023"/>
          </pc:sldLayoutMkLst>
        </pc:sldLayoutChg>
        <pc:sldLayoutChg chg="setBg">
          <pc:chgData name="Edward Tyler" userId="a6abe54f-b87a-4084-9f34-0da922b9f228" providerId="ADAL" clId="{BFAD8871-E73D-45A3-8610-FA0DB78DE132}" dt="2019-06-21T12:02:55.890" v="45"/>
          <pc:sldLayoutMkLst>
            <pc:docMk/>
            <pc:sldMasterMk cId="1285044161" sldId="2147483992"/>
            <pc:sldLayoutMk cId="0" sldId="2147484024"/>
          </pc:sldLayoutMkLst>
        </pc:sldLayoutChg>
        <pc:sldLayoutChg chg="setBg">
          <pc:chgData name="Edward Tyler" userId="a6abe54f-b87a-4084-9f34-0da922b9f228" providerId="ADAL" clId="{BFAD8871-E73D-45A3-8610-FA0DB78DE132}" dt="2019-06-21T12:02:55.890" v="45"/>
          <pc:sldLayoutMkLst>
            <pc:docMk/>
            <pc:sldMasterMk cId="1285044161" sldId="2147483992"/>
            <pc:sldLayoutMk cId="0" sldId="2147484025"/>
          </pc:sldLayoutMkLst>
        </pc:sldLayoutChg>
        <pc:sldLayoutChg chg="setBg">
          <pc:chgData name="Edward Tyler" userId="a6abe54f-b87a-4084-9f34-0da922b9f228" providerId="ADAL" clId="{BFAD8871-E73D-45A3-8610-FA0DB78DE132}" dt="2019-06-21T12:02:55.890" v="45"/>
          <pc:sldLayoutMkLst>
            <pc:docMk/>
            <pc:sldMasterMk cId="1285044161" sldId="2147483992"/>
            <pc:sldLayoutMk cId="0" sldId="2147484026"/>
          </pc:sldLayoutMkLst>
        </pc:sldLayoutChg>
        <pc:sldLayoutChg chg="setBg">
          <pc:chgData name="Edward Tyler" userId="a6abe54f-b87a-4084-9f34-0da922b9f228" providerId="ADAL" clId="{BFAD8871-E73D-45A3-8610-FA0DB78DE132}" dt="2019-06-21T12:02:55.890" v="45"/>
          <pc:sldLayoutMkLst>
            <pc:docMk/>
            <pc:sldMasterMk cId="1285044161" sldId="2147483992"/>
            <pc:sldLayoutMk cId="0" sldId="2147484028"/>
          </pc:sldLayoutMkLst>
        </pc:sldLayoutChg>
      </pc:sldMasterChg>
    </pc:docChg>
  </pc:docChgLst>
</pc:chgInfo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E9FEF3-F931-F546-A073-64206975D9C0}" type="datetimeFigureOut">
              <a:rPr lang="en-US" smtClean="0"/>
              <a:t>7/5/2021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EF4CEC-A757-D24E-8037-269C57276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941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EF4CEC-A757-D24E-8037-269C5727658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655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47278" y="-941294"/>
            <a:ext cx="12486556" cy="87405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41321" y="2191871"/>
            <a:ext cx="6309358" cy="2474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176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 userDrawn="1"/>
        </p:nvSpPr>
        <p:spPr>
          <a:xfrm>
            <a:off x="672353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 userDrawn="1"/>
        </p:nvSpPr>
        <p:spPr>
          <a:xfrm>
            <a:off x="4605618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 userDrawn="1"/>
        </p:nvSpPr>
        <p:spPr>
          <a:xfrm>
            <a:off x="8538884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4605338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71792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8538510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three goes here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 rotWithShape="1">
          <a:blip r:embed="rId2"/>
          <a:srcRect l="10074" t="-37692"/>
          <a:stretch/>
        </p:blipFill>
        <p:spPr>
          <a:xfrm>
            <a:off x="1371600" y="6355080"/>
            <a:ext cx="10640728" cy="3407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/>
          <a:srcRect l="9610" t="-35969"/>
          <a:stretch/>
        </p:blipFill>
        <p:spPr>
          <a:xfrm>
            <a:off x="1316736" y="6373368"/>
            <a:ext cx="10695592" cy="336438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345156" y="2191871"/>
            <a:ext cx="5660977" cy="6185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6172435" y="2191871"/>
            <a:ext cx="5660977" cy="6185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10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501819" y="2191872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6" name="Text Placeholder 10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329097" y="2191871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0" name="Text Placeholder 9"/>
          <p:cNvSpPr>
            <a:spLocks noGrp="1"/>
          </p:cNvSpPr>
          <p:nvPr userDrawn="1">
            <p:ph type="body" sz="quarter" idx="16"/>
          </p:nvPr>
        </p:nvSpPr>
        <p:spPr>
          <a:xfrm>
            <a:off x="501820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 userDrawn="1">
            <p:ph type="body" sz="quarter" idx="17"/>
          </p:nvPr>
        </p:nvSpPr>
        <p:spPr>
          <a:xfrm>
            <a:off x="6330387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15AA64-C438-4ED0-8EE9-6D3AB9534E9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4"/>
          <a:stretch/>
        </p:blipFill>
        <p:spPr>
          <a:xfrm>
            <a:off x="235944" y="6462368"/>
            <a:ext cx="10791447" cy="24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6066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/>
          <a:srcRect l="9996" t="-28578"/>
          <a:stretch/>
        </p:blipFill>
        <p:spPr>
          <a:xfrm>
            <a:off x="1362456" y="6391656"/>
            <a:ext cx="10649872" cy="3181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124D57-3C38-4057-A962-2AD40302CA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4"/>
          <a:stretch/>
        </p:blipFill>
        <p:spPr>
          <a:xfrm>
            <a:off x="235944" y="6462368"/>
            <a:ext cx="10791447" cy="24743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/>
          <a:srcRect l="9610" t="-47055"/>
          <a:stretch/>
        </p:blipFill>
        <p:spPr>
          <a:xfrm>
            <a:off x="1316736" y="6345936"/>
            <a:ext cx="10695592" cy="3638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E92B73A-9D47-42C1-AA53-97865D7D7B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4"/>
          <a:stretch/>
        </p:blipFill>
        <p:spPr>
          <a:xfrm>
            <a:off x="235944" y="6462368"/>
            <a:ext cx="10791447" cy="24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3930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/>
          <a:srcRect l="9996" t="-24882" b="-1"/>
          <a:stretch/>
        </p:blipFill>
        <p:spPr>
          <a:xfrm>
            <a:off x="1362456" y="6400800"/>
            <a:ext cx="10649872" cy="30900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7397FD0-00E0-4650-B3A6-F44D0C7750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4"/>
          <a:stretch/>
        </p:blipFill>
        <p:spPr>
          <a:xfrm>
            <a:off x="235944" y="6462368"/>
            <a:ext cx="10791447" cy="24743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/>
          <a:srcRect l="13705" t="-30300"/>
          <a:stretch/>
        </p:blipFill>
        <p:spPr>
          <a:xfrm>
            <a:off x="1801368" y="6373368"/>
            <a:ext cx="10210960" cy="32241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17E852F-6509-4480-8A38-4304E2B8C4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4"/>
          <a:stretch/>
        </p:blipFill>
        <p:spPr>
          <a:xfrm>
            <a:off x="235944" y="6462368"/>
            <a:ext cx="10791447" cy="24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3472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7714965" y="1218218"/>
            <a:ext cx="2503855" cy="250385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4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Oval 6"/>
          <p:cNvSpPr/>
          <p:nvPr userDrawn="1"/>
        </p:nvSpPr>
        <p:spPr>
          <a:xfrm>
            <a:off x="8788500" y="3077689"/>
            <a:ext cx="2503855" cy="2503855"/>
          </a:xfrm>
          <a:prstGeom prst="ellipse">
            <a:avLst/>
          </a:prstGeom>
          <a:solidFill>
            <a:schemeClr val="accent3">
              <a:lumMod val="75000"/>
              <a:alpha val="74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4900445"/>
              <a:satOff val="-20388"/>
              <a:lumOff val="4804"/>
              <a:alphaOff val="0"/>
            </a:schemeClr>
          </a:fillRef>
          <a:effectRef idx="0">
            <a:schemeClr val="accent4">
              <a:alpha val="50000"/>
              <a:hueOff val="4900445"/>
              <a:satOff val="-20388"/>
              <a:lumOff val="4804"/>
              <a:alphaOff val="0"/>
            </a:schemeClr>
          </a:effectRef>
          <a:fontRef idx="minor">
            <a:schemeClr val="tx1"/>
          </a:fontRef>
        </p:style>
      </p:sp>
      <p:sp>
        <p:nvSpPr>
          <p:cNvPr id="8" name="Oval 7"/>
          <p:cNvSpPr/>
          <p:nvPr userDrawn="1"/>
        </p:nvSpPr>
        <p:spPr>
          <a:xfrm>
            <a:off x="6641431" y="3077689"/>
            <a:ext cx="2503855" cy="2503855"/>
          </a:xfrm>
          <a:prstGeom prst="ellipse">
            <a:avLst/>
          </a:prstGeom>
          <a:solidFill>
            <a:schemeClr val="bg2">
              <a:lumMod val="90000"/>
              <a:alpha val="75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9800891"/>
              <a:satOff val="-40777"/>
              <a:lumOff val="9608"/>
              <a:alphaOff val="0"/>
            </a:schemeClr>
          </a:fillRef>
          <a:effectRef idx="0">
            <a:schemeClr val="accent4">
              <a:alpha val="50000"/>
              <a:hueOff val="9800891"/>
              <a:satOff val="-40777"/>
              <a:lumOff val="9608"/>
              <a:alphaOff val="0"/>
            </a:schemeClr>
          </a:effectRef>
          <a:fontRef idx="minor">
            <a:schemeClr val="tx1"/>
          </a:fontRef>
        </p:style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/>
          <a:srcRect l="11310" t="-28578"/>
          <a:stretch/>
        </p:blipFill>
        <p:spPr>
          <a:xfrm>
            <a:off x="1517904" y="6391656"/>
            <a:ext cx="10494424" cy="318150"/>
          </a:xfrm>
          <a:prstGeom prst="rect">
            <a:avLst/>
          </a:prstGeom>
        </p:spPr>
      </p:pic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A41B852-6221-49C1-A479-BF2C3DAA6E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4"/>
          <a:stretch/>
        </p:blipFill>
        <p:spPr>
          <a:xfrm>
            <a:off x="235944" y="6462368"/>
            <a:ext cx="10791447" cy="24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41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649DDA-840C-42FC-B0BA-B8DAB663B0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44" y="6462368"/>
            <a:ext cx="11720112" cy="24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843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/>
          <a:srcRect l="9842" t="-22910"/>
          <a:stretch/>
        </p:blipFill>
        <p:spPr>
          <a:xfrm>
            <a:off x="1344168" y="6391656"/>
            <a:ext cx="10668160" cy="3041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61567F-1CEA-4CC7-BDFC-DA54ECB908D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44" y="6462368"/>
            <a:ext cx="11055759" cy="23341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ooter R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/>
          <a:srcRect l="12315" t="-50750" b="1"/>
          <a:stretch/>
        </p:blipFill>
        <p:spPr>
          <a:xfrm>
            <a:off x="1636776" y="6336792"/>
            <a:ext cx="10375552" cy="37301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FEBBECB-57A8-49E6-9030-9817C42AE5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44" y="6462368"/>
            <a:ext cx="11720112" cy="24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445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89266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/>
          <a:srcRect l="10460" t="-11823" b="-1"/>
          <a:stretch/>
        </p:blipFill>
        <p:spPr>
          <a:xfrm>
            <a:off x="1417320" y="6419088"/>
            <a:ext cx="10595008" cy="2766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DA8EC1D-13D8-4A4E-AAD9-26F5ED2588B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44" y="6419088"/>
            <a:ext cx="13770106" cy="290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820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9F0C51-1C98-41E4-901E-9CDA6F1B57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44" y="6462368"/>
            <a:ext cx="11720112" cy="24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875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4598956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2000" b="0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/>
          <a:srcRect l="9687" t="-24882" b="-1"/>
          <a:stretch/>
        </p:blipFill>
        <p:spPr>
          <a:xfrm>
            <a:off x="1325880" y="6400800"/>
            <a:ext cx="10686448" cy="309006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 rotWithShape="1">
          <a:blip r:embed="rId2"/>
          <a:srcRect l="9842" t="-15519"/>
          <a:stretch/>
        </p:blipFill>
        <p:spPr>
          <a:xfrm>
            <a:off x="1344168" y="6409944"/>
            <a:ext cx="10668160" cy="285836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639414" y="2053515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4" name="Rectangle 3"/>
          <p:cNvSpPr/>
          <p:nvPr userDrawn="1"/>
        </p:nvSpPr>
        <p:spPr>
          <a:xfrm>
            <a:off x="639414" y="3120324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5" name="Triangle 4"/>
          <p:cNvSpPr/>
          <p:nvPr userDrawn="1"/>
        </p:nvSpPr>
        <p:spPr>
          <a:xfrm rot="10800000">
            <a:off x="5452144" y="2782253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iangle 5"/>
          <p:cNvSpPr/>
          <p:nvPr userDrawn="1"/>
        </p:nvSpPr>
        <p:spPr>
          <a:xfrm rot="10800000">
            <a:off x="5452145" y="3839222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639414" y="4201884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8" name="Triangle 7"/>
          <p:cNvSpPr/>
          <p:nvPr userDrawn="1"/>
        </p:nvSpPr>
        <p:spPr>
          <a:xfrm rot="10800000">
            <a:off x="5452145" y="4935533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639414" y="5283450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928005" y="2043113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927848" y="3109270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927848" y="4187008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three goes here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927848" y="5277926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four goes here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933EDAF-E21A-4620-9ECD-A6358E40AF5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4"/>
          <a:stretch/>
        </p:blipFill>
        <p:spPr>
          <a:xfrm>
            <a:off x="235944" y="6462368"/>
            <a:ext cx="10791447" cy="247438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4548EC-1809-074B-BA9A-63031E35394D}" type="datetimeFigureOut">
              <a:rPr lang="en-US" smtClean="0"/>
              <a:t>7/5/2021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F85E78-1BE9-B44E-8282-6B5DB9162E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44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4" r:id="rId1"/>
    <p:sldLayoutId id="2147484022" r:id="rId2"/>
    <p:sldLayoutId id="2147484026" r:id="rId3"/>
    <p:sldLayoutId id="2147484028" r:id="rId4"/>
    <p:sldLayoutId id="2147484009" r:id="rId5"/>
    <p:sldLayoutId id="2147484010" r:id="rId6"/>
    <p:sldLayoutId id="2147484011" r:id="rId7"/>
    <p:sldLayoutId id="2147484023" r:id="rId8"/>
    <p:sldLayoutId id="2147483668" r:id="rId9"/>
    <p:sldLayoutId id="2147483662" r:id="rId10"/>
    <p:sldLayoutId id="2147484017" r:id="rId11"/>
    <p:sldLayoutId id="2147484024" r:id="rId12"/>
    <p:sldLayoutId id="2147483649" r:id="rId13"/>
    <p:sldLayoutId id="2147484025" r:id="rId14"/>
    <p:sldLayoutId id="2147483650" r:id="rId15"/>
    <p:sldLayoutId id="214748402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3633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GB" dirty="0"/>
              <a:t>Styling with CSS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720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GB" dirty="0"/>
              <a:t>What is CSS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CSS is a language for specifying how documents are presented to users — how they are styled, laid out, etc.</a:t>
            </a:r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DA4E4D8C-6F1B-D549-AF3F-85CE036B924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11" r="11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86584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Comparison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BAEB5D-5A0C-49C3-AE89-5AB0827B52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752" y="1062172"/>
            <a:ext cx="5347652" cy="618564"/>
          </a:xfrm>
          <a:solidFill>
            <a:srgbClr val="6EF4A4"/>
          </a:solidFill>
        </p:spPr>
        <p:txBody>
          <a:bodyPr>
            <a:normAutofit fontScale="85000" lnSpcReduction="20000"/>
          </a:bodyPr>
          <a:lstStyle/>
          <a:p>
            <a:endParaRPr lang="en-GB" dirty="0"/>
          </a:p>
          <a:p>
            <a:r>
              <a:rPr lang="en-GB" dirty="0"/>
              <a:t>With CSS</a:t>
            </a:r>
          </a:p>
          <a:p>
            <a:endParaRPr lang="en-GB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6043A8D-2AEC-499E-8978-B1EBE7AA0F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6000" y="1062172"/>
            <a:ext cx="5347652" cy="618564"/>
          </a:xfrm>
          <a:solidFill>
            <a:srgbClr val="6EF4A4"/>
          </a:solidFill>
        </p:spPr>
        <p:txBody>
          <a:bodyPr/>
          <a:lstStyle/>
          <a:p>
            <a:r>
              <a:rPr lang="en-GB" dirty="0"/>
              <a:t>Without</a:t>
            </a:r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FAD27E81-BF9A-4A5B-84B7-4770F4A2692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12931"/>
          <a:stretch/>
        </p:blipFill>
        <p:spPr>
          <a:xfrm>
            <a:off x="345155" y="2074460"/>
            <a:ext cx="5668781" cy="36566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6C1077-E430-4F7D-807C-46C0F1A04A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066" y="2074460"/>
            <a:ext cx="5743575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188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</a:t>
            </a:r>
          </a:p>
          <a:p>
            <a:endParaRPr lang="en-US" dirty="0"/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FE29DC3E-DCA7-BF4D-8BB2-D735484D7B9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11" r="111"/>
          <a:stretch>
            <a:fillRect/>
          </a:stretch>
        </p:blipFill>
        <p:spPr/>
      </p:pic>
      <p:sp>
        <p:nvSpPr>
          <p:cNvPr id="9" name="Rectangle 2">
            <a:extLst>
              <a:ext uri="{FF2B5EF4-FFF2-40B4-BE49-F238E27FC236}">
                <a16:creationId xmlns:a16="http://schemas.microsoft.com/office/drawing/2014/main" id="{CD2EA44E-12AC-4D59-8D9B-8138E0BDE6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84740" y="1041400"/>
            <a:ext cx="5117983" cy="2954655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70809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&lt;!DOCTYPE html&gt;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00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html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&lt;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00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head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&lt;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00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meta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699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charset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="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77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utf-8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"&gt;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&lt;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00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title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My CSS experiment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&lt;/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00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title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&lt;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00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link </a:t>
            </a:r>
            <a:r>
              <a:rPr kumimoji="0" lang="en-US" alt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6699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rel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="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77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stylesheet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00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6699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href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="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77AA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style.css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"&gt;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&lt;/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00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head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&lt;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00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body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&lt;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00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h1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Hello World!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&lt;/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00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h1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  &lt;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00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This is my first CSS example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&lt;/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00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&lt;/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00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body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&lt;/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00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html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r>
              <a:rPr kumimoji="0" lang="en-US" alt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endParaRPr kumimoji="0" lang="en-US" altLang="en-US" sz="36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546B9602-CDAB-428E-BF4F-6C974F20F5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84740" y="4308634"/>
            <a:ext cx="3254096" cy="2215991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699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h1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{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00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color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blue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00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background-color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yellow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00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border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00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px solid black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699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{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00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color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red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</a:t>
            </a:r>
            <a:r>
              <a:rPr kumimoji="0" lang="en-US" altLang="en-US" sz="1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endParaRPr kumimoji="0" lang="en-US" altLang="en-US" sz="16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5761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Placeholder 23">
            <a:extLst>
              <a:ext uri="{FF2B5EF4-FFF2-40B4-BE49-F238E27FC236}">
                <a16:creationId xmlns:a16="http://schemas.microsoft.com/office/drawing/2014/main" id="{AE533369-E93E-F941-BDCB-B212939740F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11" r="111"/>
          <a:stretch>
            <a:fillRect/>
          </a:stretch>
        </p:blipFill>
        <p:spPr/>
      </p:pic>
      <p:pic>
        <p:nvPicPr>
          <p:cNvPr id="12" name="Picture 2" descr="https://mdn.mozillademos.org/files/3668/css%20syntax%20-%20ruleset.png">
            <a:extLst>
              <a:ext uri="{FF2B5EF4-FFF2-40B4-BE49-F238E27FC236}">
                <a16:creationId xmlns:a16="http://schemas.microsoft.com/office/drawing/2014/main" id="{89D68B94-AC88-4345-84D7-6E6AC85430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" y="2380116"/>
            <a:ext cx="5905500" cy="1723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457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45156" y="1134076"/>
            <a:ext cx="5481904" cy="708025"/>
          </a:xfrm>
        </p:spPr>
        <p:txBody>
          <a:bodyPr/>
          <a:lstStyle/>
          <a:p>
            <a:pPr algn="ctr"/>
            <a:r>
              <a:rPr lang="en-US" sz="3600" dirty="0"/>
              <a:t>How to apply CSS</a:t>
            </a:r>
          </a:p>
          <a:p>
            <a:pPr algn="ctr"/>
            <a:endParaRPr lang="en-US" sz="36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36509" y="1843399"/>
            <a:ext cx="4899197" cy="256140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External (preferred)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Internal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Inline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FA2D7610-42A2-D14F-BBC3-880521FF311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11" r="111"/>
          <a:stretch>
            <a:fillRect/>
          </a:stretch>
        </p:blipFill>
        <p:spPr>
          <a:xfrm>
            <a:off x="6096000" y="0"/>
            <a:ext cx="6096000" cy="6858000"/>
          </a:xfrm>
        </p:spPr>
      </p:pic>
    </p:spTree>
    <p:extLst>
      <p:ext uri="{BB962C8B-B14F-4D97-AF65-F5344CB8AC3E}">
        <p14:creationId xmlns:p14="http://schemas.microsoft.com/office/powerpoint/2010/main" val="548302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45156" y="1134076"/>
            <a:ext cx="5481904" cy="708025"/>
          </a:xfrm>
        </p:spPr>
        <p:txBody>
          <a:bodyPr/>
          <a:lstStyle/>
          <a:p>
            <a:pPr algn="ctr"/>
            <a:r>
              <a:rPr lang="en-US" sz="3600" dirty="0"/>
              <a:t>Internal example</a:t>
            </a:r>
          </a:p>
          <a:p>
            <a:pPr algn="ctr"/>
            <a:endParaRPr lang="en-US" sz="3600" dirty="0"/>
          </a:p>
        </p:txBody>
      </p:sp>
      <p:pic>
        <p:nvPicPr>
          <p:cNvPr id="26" name="Picture Placeholder 25">
            <a:extLst>
              <a:ext uri="{FF2B5EF4-FFF2-40B4-BE49-F238E27FC236}">
                <a16:creationId xmlns:a16="http://schemas.microsoft.com/office/drawing/2014/main" id="{4E934C85-025D-E74D-A419-A0444976DD0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11" r="111"/>
          <a:stretch>
            <a:fillRect/>
          </a:stretch>
        </p:blipFill>
        <p:spPr/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D86AC66E-406D-497F-8239-380A96A26D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6349" y="2293837"/>
            <a:ext cx="3339517" cy="3231654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&lt;!DOCTYPE html&gt;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meta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utf-8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"&gt;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 CSS experiment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blue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yellow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px solid black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red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000" dirty="0">
                <a:solidFill>
                  <a:srgbClr val="333333"/>
                </a:solidFill>
                <a:latin typeface="Consolas" panose="020B0609020204030204" pitchFamily="49" charset="0"/>
              </a:rPr>
              <a:t>  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Hello World!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000" dirty="0">
                <a:solidFill>
                  <a:srgbClr val="333333"/>
                </a:solidFill>
                <a:latin typeface="Consolas" panose="020B0609020204030204" pitchFamily="49" charset="0"/>
              </a:rPr>
              <a:t>   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This is my first CSS example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000" dirty="0">
                <a:solidFill>
                  <a:srgbClr val="333333"/>
                </a:solidFill>
                <a:latin typeface="Consolas" panose="020B0609020204030204" pitchFamily="49" charset="0"/>
              </a:rPr>
              <a:t>  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37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Inline example</a:t>
            </a:r>
          </a:p>
          <a:p>
            <a:endParaRPr lang="en-US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95D8D78F-D7B0-8E42-B222-1D125D5B506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0" y="25469"/>
            <a:ext cx="6096000" cy="6842760"/>
          </a:xfrm>
        </p:spPr>
      </p:pic>
      <p:sp>
        <p:nvSpPr>
          <p:cNvPr id="10" name="Rectangle 2">
            <a:extLst>
              <a:ext uri="{FF2B5EF4-FFF2-40B4-BE49-F238E27FC236}">
                <a16:creationId xmlns:a16="http://schemas.microsoft.com/office/drawing/2014/main" id="{A6433510-4B2C-43E9-82A5-A16CC43B07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7342" y="1907966"/>
            <a:ext cx="6716859" cy="1538883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708090"/>
                </a:solidFill>
                <a:effectLst/>
                <a:latin typeface="Consolas" panose="020B0609020204030204" pitchFamily="49" charset="0"/>
              </a:rPr>
              <a:t>&lt;!DOCTYPE html&gt;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   &lt;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   &lt;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meta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charset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utf-8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"&gt;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   &lt;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My CSS experiment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head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   &lt;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 style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blue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yellow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px solid black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;"&gt;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Hello World!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   &lt;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669900"/>
                </a:solidFill>
                <a:effectLst/>
                <a:latin typeface="Consolas" panose="020B0609020204030204" pitchFamily="49" charset="0"/>
              </a:rPr>
              <a:t> style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077AA"/>
                </a:solidFill>
                <a:effectLst/>
                <a:latin typeface="Consolas" panose="020B0609020204030204" pitchFamily="49" charset="0"/>
              </a:rPr>
              <a:t>red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;"&gt;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This is my first CSS example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0055"/>
                </a:solidFill>
                <a:effectLst/>
                <a:latin typeface="Consolas" panose="020B0609020204030204" pitchFamily="49" charset="0"/>
              </a:rPr>
              <a:t>html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120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424242"/>
      </a:dk2>
      <a:lt2>
        <a:srgbClr val="E7E6E6"/>
      </a:lt2>
      <a:accent1>
        <a:srgbClr val="7980FF"/>
      </a:accent1>
      <a:accent2>
        <a:srgbClr val="00FA92"/>
      </a:accent2>
      <a:accent3>
        <a:srgbClr val="A5A5A5"/>
      </a:accent3>
      <a:accent4>
        <a:srgbClr val="FEFC78"/>
      </a:accent4>
      <a:accent5>
        <a:srgbClr val="00FCFF"/>
      </a:accent5>
      <a:accent6>
        <a:srgbClr val="00FA92"/>
      </a:accent6>
      <a:hlink>
        <a:srgbClr val="72FCD5"/>
      </a:hlink>
      <a:folHlink>
        <a:srgbClr val="D4FB78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1132</TotalTime>
  <Words>342</Words>
  <Application>Microsoft Office PowerPoint</Application>
  <PresentationFormat>Widescreen</PresentationFormat>
  <Paragraphs>67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Consolas</vt:lpstr>
      <vt:lpstr>Futura PT Book</vt:lpstr>
      <vt:lpstr>Futura PT Heavy</vt:lpstr>
      <vt:lpstr>Futura PT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Michael Hancock</cp:lastModifiedBy>
  <cp:revision>73</cp:revision>
  <cp:lastPrinted>2017-07-25T08:46:19Z</cp:lastPrinted>
  <dcterms:created xsi:type="dcterms:W3CDTF">2017-07-05T08:58:39Z</dcterms:created>
  <dcterms:modified xsi:type="dcterms:W3CDTF">2021-07-05T16:18:43Z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aae2701-d386-483e-bca7-b4332176f258_Enabled">
    <vt:lpwstr>true</vt:lpwstr>
  </property>
  <property fmtid="{D5CDD505-2E9C-101B-9397-08002B2CF9AE}" pid="3" name="MSIP_Label_9aae2701-d386-483e-bca7-b4332176f258_SetDate">
    <vt:lpwstr>2021-07-05T05:39:46Z</vt:lpwstr>
  </property>
  <property fmtid="{D5CDD505-2E9C-101B-9397-08002B2CF9AE}" pid="4" name="MSIP_Label_9aae2701-d386-483e-bca7-b4332176f258_Method">
    <vt:lpwstr>Standard</vt:lpwstr>
  </property>
  <property fmtid="{D5CDD505-2E9C-101B-9397-08002B2CF9AE}" pid="5" name="MSIP_Label_9aae2701-d386-483e-bca7-b4332176f258_Name">
    <vt:lpwstr>General</vt:lpwstr>
  </property>
  <property fmtid="{D5CDD505-2E9C-101B-9397-08002B2CF9AE}" pid="6" name="MSIP_Label_9aae2701-d386-483e-bca7-b4332176f258_SiteId">
    <vt:lpwstr>4af8322c-80ee-4819-a9ce-863d5afbea1c</vt:lpwstr>
  </property>
  <property fmtid="{D5CDD505-2E9C-101B-9397-08002B2CF9AE}" pid="7" name="MSIP_Label_9aae2701-d386-483e-bca7-b4332176f258_ActionId">
    <vt:lpwstr>e41dc144-019a-4178-bbae-283c467541d3</vt:lpwstr>
  </property>
  <property fmtid="{D5CDD505-2E9C-101B-9397-08002B2CF9AE}" pid="8" name="MSIP_Label_9aae2701-d386-483e-bca7-b4332176f258_ContentBits">
    <vt:lpwstr>0</vt:lpwstr>
  </property>
</Properties>
</file>

<file path=docProps/thumbnail.jpeg>
</file>